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6" r:id="rId3"/>
    <p:sldMasterId id="2147483667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current range f </a:t>
            </a:r>
            <a:endParaRPr/>
          </a:p>
        </p:txBody>
      </p:sp>
      <p:sp>
        <p:nvSpPr>
          <p:cNvPr id="133" name="Google Shape;13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1608083" y="271464"/>
            <a:ext cx="9921308" cy="10339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838200" y="1620695"/>
            <a:ext cx="10515600" cy="4593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1"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2" name="Google Shape;102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4" name="Google Shape;104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20" name="Google Shape;120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1" name="Google Shape;12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1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8" name="Google Shape;12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1"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8200" y="117205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8200" y="418575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1582857" y="271465"/>
            <a:ext cx="9770943" cy="1128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958009"/>
            <a:ext cx="5181600" cy="4218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958009"/>
            <a:ext cx="5181600" cy="42189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1614389" y="195493"/>
            <a:ext cx="9740999" cy="12044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1671145" y="271464"/>
            <a:ext cx="9858246" cy="117265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" type="body"/>
          </p:nvPr>
        </p:nvSpPr>
        <p:spPr>
          <a:xfrm>
            <a:off x="5630449" y="2123659"/>
            <a:ext cx="617220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6" name="Google Shape;56;p9"/>
          <p:cNvSpPr txBox="1"/>
          <p:nvPr>
            <p:ph idx="2" type="body"/>
          </p:nvPr>
        </p:nvSpPr>
        <p:spPr>
          <a:xfrm>
            <a:off x="838200" y="2123659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7" name="Google Shape;5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0" name="Google Shape;60;p9"/>
          <p:cNvSpPr/>
          <p:nvPr/>
        </p:nvSpPr>
        <p:spPr>
          <a:xfrm>
            <a:off x="1727901" y="375010"/>
            <a:ext cx="1014038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to edit Master title style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53126" y="195493"/>
            <a:ext cx="9600674" cy="10089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2077278"/>
            <a:ext cx="6172200" cy="3783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949117" y="2077278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727901" y="271465"/>
            <a:ext cx="9801490" cy="10213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620695"/>
            <a:ext cx="10515600" cy="4593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1608083" y="271464"/>
            <a:ext cx="9921308" cy="103392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NJ coast / Princeton Joint Chapter</a:t>
            </a:r>
            <a:endParaRPr/>
          </a:p>
        </p:txBody>
      </p:sp>
      <p:sp>
        <p:nvSpPr>
          <p:cNvPr id="136" name="Google Shape;136;p21"/>
          <p:cNvSpPr txBox="1"/>
          <p:nvPr>
            <p:ph idx="1" type="body"/>
          </p:nvPr>
        </p:nvSpPr>
        <p:spPr>
          <a:xfrm>
            <a:off x="838200" y="1181625"/>
            <a:ext cx="10515600" cy="53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Last year there was a proposal to serve members of both NJ coast and Princeton section areas - this resulted in extending our coverage as a joint chapter - starting 2020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Audience in the two areas tend to me somewhat different - NJ coast has ex-Bell labs engineers who are now in start-up companies. There are no academic institutions of engineering in the area. Princeton has academic  research personnel - keen on current </a:t>
            </a:r>
            <a:r>
              <a:rPr lang="en-US"/>
              <a:t>research </a:t>
            </a:r>
            <a:r>
              <a:rPr lang="en-US"/>
              <a:t>topics.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 addition to bringing Distinguished speaker, participant involvement is important.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Usually introduce topics that may have two or more options - audience take different sides and debate on options</a:t>
            </a: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To do this, first the speaker will introduce in their talk what current work was performed - opening up at the Q &amp; A session “options”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